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268" r:id="rId4"/>
    <p:sldId id="277" r:id="rId5"/>
    <p:sldId id="258" r:id="rId6"/>
    <p:sldId id="272" r:id="rId7"/>
    <p:sldId id="274" r:id="rId8"/>
    <p:sldId id="284" r:id="rId9"/>
    <p:sldId id="273" r:id="rId10"/>
    <p:sldId id="259" r:id="rId11"/>
    <p:sldId id="260" r:id="rId12"/>
    <p:sldId id="261" r:id="rId13"/>
    <p:sldId id="285" r:id="rId14"/>
    <p:sldId id="262" r:id="rId15"/>
    <p:sldId id="263" r:id="rId16"/>
    <p:sldId id="265" r:id="rId17"/>
    <p:sldId id="266" r:id="rId18"/>
    <p:sldId id="275" r:id="rId19"/>
    <p:sldId id="276" r:id="rId20"/>
    <p:sldId id="270" r:id="rId21"/>
    <p:sldId id="281" r:id="rId22"/>
    <p:sldId id="282" r:id="rId23"/>
    <p:sldId id="271" r:id="rId24"/>
    <p:sldId id="279" r:id="rId25"/>
    <p:sldId id="280" r:id="rId26"/>
    <p:sldId id="283" r:id="rId2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39" autoAdjust="0"/>
  </p:normalViewPr>
  <p:slideViewPr>
    <p:cSldViewPr>
      <p:cViewPr varScale="1">
        <p:scale>
          <a:sx n="99" d="100"/>
          <a:sy n="99" d="100"/>
        </p:scale>
        <p:origin x="-2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8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6631288-5737-4076-835F-DF26904C990B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C02A039-F71F-47C6-A2E1-302022245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9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 Group Change – e.g. when a person turns 60 and is renewing their membership, they will likely be</a:t>
            </a:r>
            <a:r>
              <a:rPr lang="en-US" baseline="0" dirty="0" smtClean="0"/>
              <a:t> holding the yellow card.  They will need a new 60 plus blue card, therefore you will not process as a renewal in this case, you will process it as a new member 60+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66375-9BAC-42A9-B1EF-A9DE97137FE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2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A039-F71F-47C6-A2E1-3020222458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73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66375-9BAC-42A9-B1EF-A9DE97137FE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4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1AFF-B132-4C6A-A6DA-BA526B64A358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92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7BBC-37F2-49E1-A71C-F08DAABFDCC9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6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2E8C-B1E3-4AB0-BDFE-2E046F7D3DF5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8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FE27-ABA8-45F2-AC61-D54AAD3DC41D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230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8910-A767-4093-911B-BF5639071B39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6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B9BC-8121-44E2-AB2F-81C1D69401B0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322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4A82-0037-4415-899B-3038EC96EFC5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5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8022-8505-44F3-9960-AE1E6F14F08B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208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62C4-C0DD-4891-94DB-E5B2D333BA85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37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BA56-2056-4756-A885-320D727D773A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6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0DFD-187B-4E43-9D15-A2D9CAC3E7CD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59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A89B-654D-48BC-88E4-F9117D255687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67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54FB-DE98-466E-B79D-B8711CFB5BEA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97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EAD5-1A9D-4D3D-96CA-08C49658246B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35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7810-67C9-4C8D-86FD-49C150D13AB4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55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4765-6073-471F-8974-23B05359B505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74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5FBF-6D4E-48CC-B100-81EC1E0E16F3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97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F47-2DB1-467B-9E64-BD91F6EECC6F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687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DB2A-E361-465D-B3FE-100D1B756556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92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E197-C5FF-44CA-AED4-8905B91CCAD0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756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B0C-CDEC-40EE-977C-54F3A2A9AC8B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32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9505-34F3-4071-8D5C-5D3EC75C723E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8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3C54-7B63-48EA-B06E-27D742795E7C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03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8D42-3259-4299-A473-3A56EDB24BD1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50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98F8-E7B5-486C-AA1D-4F5AB3F20B3B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91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8944-78DE-411D-8BAF-AA451D8ED51A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85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27FE-05B3-44D2-9E5F-54E2D2607A04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E83-4500-4F70-AE3B-D62DADBC6EE3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6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528B-EA69-4462-B29F-DCA81DEEB776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2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A82C-420F-4383-B138-68E43178E08F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3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2930-0294-4300-9D85-15CC5D21431B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9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61BF-605B-4FDE-914B-3EB718AA019F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12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0C32-E8C3-499E-AEEB-8FAC39A6023C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8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BAB4FA9-5C7D-4916-B6A5-0C4580AA61A7}" type="datetime1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55A093-DCFE-4414-883F-A036828D331F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2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2BB0237-8239-47BE-AB46-D3C24506F732}" type="datetime1">
              <a:rPr lang="en-US" smtClean="0">
                <a:solidFill>
                  <a:srgbClr val="3E3D2D"/>
                </a:solidFill>
              </a:rPr>
              <a:t>12/28/2016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96E634C-1E21-4442-8F5F-47D10AA62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0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447170"/>
            <a:ext cx="6667815" cy="181983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Senior Affairs Point of Sale System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Memberships Training Course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57600"/>
            <a:ext cx="6400800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3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Membership Card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Revised December 13, 2016</a:t>
            </a:r>
          </a:p>
        </p:txBody>
      </p:sp>
      <p:pic>
        <p:nvPicPr>
          <p:cNvPr id="3074" name="Picture 2" descr="C:\Users\e29297\Pictures\CO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24" y="609600"/>
            <a:ext cx="7024744" cy="1143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  <a:r>
              <a:rPr lang="en-US" sz="2800" dirty="0"/>
              <a:t>	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sz="1600" dirty="0"/>
              <a:t>Enter guest information into the appropriate fields and take the Member’s Photo</a:t>
            </a:r>
            <a:r>
              <a:rPr lang="en-US" sz="1600" dirty="0" smtClean="0"/>
              <a:t>:</a:t>
            </a:r>
          </a:p>
          <a:p>
            <a:pPr marL="0" lvl="0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 smtClean="0"/>
              <a:t>First </a:t>
            </a:r>
            <a:r>
              <a:rPr lang="en-US" sz="1600" dirty="0"/>
              <a:t>and Last Name</a:t>
            </a:r>
          </a:p>
          <a:p>
            <a:pPr lvl="1"/>
            <a:r>
              <a:rPr lang="en-US" sz="1600" dirty="0"/>
              <a:t>Date of Birth</a:t>
            </a:r>
          </a:p>
          <a:p>
            <a:pPr lvl="1"/>
            <a:r>
              <a:rPr lang="en-US" sz="1600" dirty="0"/>
              <a:t>Address</a:t>
            </a:r>
          </a:p>
          <a:p>
            <a:pPr lvl="1"/>
            <a:r>
              <a:rPr lang="en-US" sz="1600" dirty="0"/>
              <a:t>Zip Code</a:t>
            </a:r>
          </a:p>
          <a:p>
            <a:pPr lvl="1"/>
            <a:r>
              <a:rPr lang="en-US" sz="1600" dirty="0"/>
              <a:t>Phone </a:t>
            </a:r>
            <a:r>
              <a:rPr lang="en-US" sz="1600" dirty="0" smtClean="0"/>
              <a:t>Number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7400" y="533400"/>
            <a:ext cx="226215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Step 4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0" y="14478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2800" y="43434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4343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4155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57715" y="533400"/>
            <a:ext cx="226215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Step 4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6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024744" cy="1143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  <a:r>
              <a:rPr lang="en-US" sz="2800" dirty="0"/>
              <a:t>	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229600" cy="45464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7400" y="533400"/>
            <a:ext cx="226215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Step 5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59" y="2819400"/>
            <a:ext cx="1226491" cy="205739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1981200"/>
            <a:ext cx="2590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2049959"/>
            <a:ext cx="25908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 “Freeze” to take a new picture.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454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024744" cy="1143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96" y="1600200"/>
            <a:ext cx="6041408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7400" y="533400"/>
            <a:ext cx="226215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Step 6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5999"/>
            <a:ext cx="1524000" cy="253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62400" y="1383323"/>
            <a:ext cx="2362200" cy="15122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2400" y="1354631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 on the image area to resize/crop and then click the </a:t>
            </a:r>
            <a:r>
              <a:rPr lang="en-US" sz="1600" b="1" dirty="0" smtClean="0"/>
              <a:t>“crop and Save” </a:t>
            </a:r>
            <a:r>
              <a:rPr lang="en-US" sz="1600" dirty="0" smtClean="0"/>
              <a:t>button to save the member’s picture</a:t>
            </a:r>
          </a:p>
          <a:p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57200" y="1635369"/>
            <a:ext cx="35052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6353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Tip:  Reposition/resize the crop if necessary and click save.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4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839200" cy="5562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finish, click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Save&gt;Finalize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(All information entered will be saved)</a:t>
            </a:r>
          </a:p>
          <a:p>
            <a:pPr marL="274320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Number: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guest number is automatically assigned by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 of Sale System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enter and save the information in the system.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6"/>
          <a:stretch/>
        </p:blipFill>
        <p:spPr>
          <a:xfrm>
            <a:off x="597877" y="2869762"/>
            <a:ext cx="7696200" cy="364605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38400" y="4349829"/>
            <a:ext cx="381000" cy="342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432345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48400" y="3276600"/>
            <a:ext cx="381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54262" y="3276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6400" y="4784795"/>
            <a:ext cx="228600" cy="184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6401" y="6172200"/>
            <a:ext cx="228600" cy="260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0200" y="47070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00200" y="606307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496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Payment &amp; Print Membership Card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paying with a card, slide the card through the card reader on the Siriusware screen and once the payment is processed, the membership card will print.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paying with cash click the “Finalize” Button.  Once the payment is processed, the membership card will print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762000"/>
            <a:ext cx="226215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Step 7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DSA Membership Card</a:t>
            </a:r>
            <a:r>
              <a:rPr lang="en-US" sz="4400" dirty="0"/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Congratulations! You have gone through the steps required to create a New City of Albuquerque Member Account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issue a Department of Senior Affairs Membership Card.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3505200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7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now learn how to issue a DSA membership card to a person who already has an account in the Point of Sales system.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scenario, a citizen has already obtained a City of Albuquerque Member Account and Golf Membership at a Golf site and arrives at your Center to obtain a Senior Affairs Membership.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Center: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up the citizen by clicking on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Guest lookup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see if they are already in the system. 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0" y="2895600"/>
            <a:ext cx="7086600" cy="33893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4419600"/>
            <a:ext cx="66294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4419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the guest’s membership card through the Siriusware system to be pulled up under the “Guest Info” tab to pull up the member’s information or click on the “</a:t>
            </a:r>
            <a:r>
              <a:rPr lang="en-US" smtClean="0"/>
              <a:t>Guest Lookup</a:t>
            </a:r>
            <a:r>
              <a:rPr lang="en-US" dirty="0" smtClean="0"/>
              <a:t>” button </a:t>
            </a:r>
            <a:r>
              <a:rPr lang="en-US" smtClean="0"/>
              <a:t>to find </a:t>
            </a:r>
            <a:r>
              <a:rPr lang="en-US" dirty="0" smtClean="0"/>
              <a:t>the member in the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passes that the citizen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7010400" cy="40995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3- Issuing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DSA Membership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DSA Annual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$13.00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SAMS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must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completed for every New and Renewal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 (Annually)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SAMS System tracks transactions for Seniors 60+ for AAA Reporting Requirements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Memberships and benefits are issued based on age eligibility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3075762" cy="206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citizen does not have a membership issued through DSA, have them complete the Membership/SAMS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they 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done filling out the SAMS form, to begin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Membership, you will do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lookup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in the system to see if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system.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citizen opened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membership at a golf center, 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an account and his basic information is in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of Sale System.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still need to make sure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citizen’s information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asking for his first and last name, his Date of Birth and his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 or refer to the SAMS registration form provided.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citizen’s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them.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citizen fills out their form and pays the $13.00 fee, you will issue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 Card to them.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also need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citizen’s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into the SAMS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Printed Card: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the Printed card in both the Siriusware and SAMS system card swipe readers to ensure the card works and pulls up the member’s information.  </a:t>
            </a: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Reprint Card: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card did not print correctly, do a reprint and test.</a:t>
            </a:r>
          </a:p>
          <a:p>
            <a:pPr marL="0" lv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Expiration Date Label: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Expiration Date Label to the back of the member’s card and write the new expiration date on the label.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Ensure that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does not cover or is not near the magnetic stripe as this could potentially cause issues with the scanner.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>
              <a:buClr>
                <a:srgbClr val="93A299"/>
              </a:buClr>
            </a:pPr>
            <a:r>
              <a:rPr lang="en-US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 now has </a:t>
            </a:r>
            <a:r>
              <a:rPr lang="en-US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Membership cards, one for Golf and one for Senior </a:t>
            </a:r>
            <a:r>
              <a:rPr lang="en-US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affairs, but only </a:t>
            </a:r>
            <a:r>
              <a:rPr lang="en-US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one City of Albuquerque Member Account in the Point of Sales system.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8" y="3124200"/>
            <a:ext cx="80295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Congratulations! You have completed Section 3- Issuing a New DSA Membership Card for the DSA Point of Sale Memberships Course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3"/>
          <a:stretch/>
        </p:blipFill>
        <p:spPr>
          <a:xfrm>
            <a:off x="2743200" y="3124200"/>
            <a:ext cx="3504784" cy="21136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Scenarios where you will issue a NEW DSA Membership Card: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COA Member &amp; New DSA Member:</a:t>
            </a:r>
          </a:p>
          <a:p>
            <a:pPr lvl="1" algn="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never created a membership at Parks and Recreation or Department of Senior Affairs before.</a:t>
            </a:r>
          </a:p>
          <a:p>
            <a:pPr lvl="3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Citizen does not have a City of Albuquerque Membership Account</a:t>
            </a:r>
          </a:p>
          <a:p>
            <a:pPr lvl="3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Citizen is not in the Siriusware system. (Use Guest Lookup to Verify)</a:t>
            </a:r>
          </a:p>
          <a:p>
            <a:pPr lvl="3"/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a COA Point of Sales system Membership Account that they started with Parks and Recreation, but is not a DSA member: </a:t>
            </a:r>
          </a:p>
          <a:p>
            <a:pPr lvl="2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member has a City of Albuquerque Membership Account </a:t>
            </a:r>
          </a:p>
          <a:p>
            <a:pPr lvl="2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member has or has had in the past, a Membership CARD/PASS from another department.</a:t>
            </a:r>
          </a:p>
          <a:p>
            <a:pPr lvl="2"/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 has a COA Membership Account in the Point of Sales system &amp; has a DSA Membership that they want to renew, but have changed into a new age eligibility Class.</a:t>
            </a:r>
          </a:p>
          <a:p>
            <a:pPr lvl="2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person has moved into a different eligible age class (e.g. turned 60), you will NOT process this as a renewal.  </a:t>
            </a:r>
          </a:p>
          <a:p>
            <a:pPr lvl="2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create a NEW membership pass with the member’s COA Membership Account information and print a new membership card in the appropriate eligibility class (Blue or Yellow Card).  This ensures the correct membership card is printed and the appropriate benefits are provided to that specific member. 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(Note: A manager will need to merge the information.  This is covered in a separate job aid).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Overview: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scenario, a citizen named Amy has come to your DSA Center and wants a DSA Membership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2930"/>
            <a:ext cx="8229600" cy="4944070"/>
          </a:xfrm>
          <a:solidFill>
            <a:schemeClr val="bg1"/>
          </a:solidFill>
        </p:spPr>
        <p:txBody>
          <a:bodyPr/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ONE – Guest Lookup</a:t>
            </a:r>
          </a:p>
          <a:p>
            <a:pPr marL="0" inden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check if the person is in the Siriusware system by clicking the Guest Lookup button and using the information from their SAMS registration form.</a:t>
            </a:r>
          </a:p>
          <a:p>
            <a:pPr marL="27432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they are NOT in the system, you will create a new membership.</a:t>
            </a:r>
          </a:p>
          <a:p>
            <a:pPr marL="27432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they ARE in the system you will need to see what membership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CARDS/PASSES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they have and determine if the transaction will be a renewal or a new membership.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07837" y="609600"/>
            <a:ext cx="226215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Step 1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033"/>
            <a:ext cx="8757284" cy="616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43400" y="2797908"/>
            <a:ext cx="1828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79985" y="255889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 begin a search for a guest in the system, click the </a:t>
            </a:r>
            <a:r>
              <a:rPr lang="en-US" sz="1600" b="1" dirty="0" smtClean="0"/>
              <a:t>“Guest </a:t>
            </a:r>
            <a:r>
              <a:rPr lang="en-US" sz="1600" b="1" dirty="0" smtClean="0"/>
              <a:t>Lookup” </a:t>
            </a:r>
            <a:r>
              <a:rPr lang="en-US" sz="1600" dirty="0" smtClean="0"/>
              <a:t>button.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270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  <a:r>
              <a:rPr lang="en-US" sz="2800" dirty="0"/>
              <a:t>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If, after looking in the guest lookup, you find that Amy is NOT in the System, you will create a membership account and issue a Senior Affairs Membership Card.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next screens/steps to learn how to: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new City of Albuquerque Member Account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 a DSA Membership Card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24744" cy="1676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4" b="47338"/>
          <a:stretch/>
        </p:blipFill>
        <p:spPr bwMode="auto">
          <a:xfrm>
            <a:off x="914400" y="1905000"/>
            <a:ext cx="71628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9800" y="1143000"/>
            <a:ext cx="226215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Step 2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3600" y="2667000"/>
            <a:ext cx="1981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43600" y="2667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 begin a new Membership, click the </a:t>
            </a:r>
            <a:r>
              <a:rPr lang="en-US" sz="1600" b="1" dirty="0" smtClean="0"/>
              <a:t>“Membership” </a:t>
            </a:r>
            <a:r>
              <a:rPr lang="en-US" sz="1600" dirty="0" smtClean="0"/>
              <a:t>button.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323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024744" cy="1143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Memberships Course -Section 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 New DSA Membership Card</a:t>
            </a:r>
            <a:r>
              <a:rPr lang="en-US" sz="2800" dirty="0"/>
              <a:t>	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019800" y="762000"/>
            <a:ext cx="226215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Step 3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4" y="1828800"/>
            <a:ext cx="7569978" cy="47318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634C-1E21-4442-8F5F-47D10AA6296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63646" y="2526323"/>
            <a:ext cx="2133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2608522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 the appropriate age eligibility class based on the applicant’s age and/or special qualifications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56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5030</TotalTime>
  <Words>1391</Words>
  <Application>Microsoft Office PowerPoint</Application>
  <PresentationFormat>On-screen Show (4:3)</PresentationFormat>
  <Paragraphs>151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Clarity</vt:lpstr>
      <vt:lpstr>1_Clarity</vt:lpstr>
      <vt:lpstr>2_Clarity</vt:lpstr>
      <vt:lpstr>Senior Affairs Point of Sale System  Memberships Training Course</vt:lpstr>
      <vt:lpstr>DSA Memberships Course  Section 3- Issuing a New DSA Membership Card</vt:lpstr>
      <vt:lpstr>DSA Memberships Course -Section 3 Issuing a New DSA Membership Card</vt:lpstr>
      <vt:lpstr>PowerPoint Presentation</vt:lpstr>
      <vt:lpstr>DSA Memberships Course -Section 3 Issuing a New DSA Membership Card</vt:lpstr>
      <vt:lpstr>PowerPoint Presentation</vt:lpstr>
      <vt:lpstr>DSA Memberships Course -Section 3 Issuing a New DSA Membership Card </vt:lpstr>
      <vt:lpstr>DSA Memberships Course -Section 3 Issuing a New DSA Membership Card</vt:lpstr>
      <vt:lpstr>DSA Memberships Course -Section 3 Issuing a New DSA Membership Card </vt:lpstr>
      <vt:lpstr>DSA Memberships Course -Section 3 Issuing a New DSA Membership Card  </vt:lpstr>
      <vt:lpstr>PowerPoint Presentation</vt:lpstr>
      <vt:lpstr>DSA Memberships Course -Section 3 Issuing a New DSA Membership Card  </vt:lpstr>
      <vt:lpstr>DSA Memberships Course -Section 3 Issuing a New DSA Membership Card </vt:lpstr>
      <vt:lpstr>DSA Memberships Course -Section 3 Issuing a New DSA Membership Card</vt:lpstr>
      <vt:lpstr>DSA Memberships Course -Section 3 Issuing a New DSA Membership Card</vt:lpstr>
      <vt:lpstr>DSA Memberships Course -Section 3 Issuing a New DSA Membership Card    </vt:lpstr>
      <vt:lpstr>DSA Memberships Course -Section 3 Issuing a New DSA Membership Card</vt:lpstr>
      <vt:lpstr>DSA Memberships Course -Section 3 Issuing a New DSA Membership Card</vt:lpstr>
      <vt:lpstr>DSA Memberships Course -Section 3 Issuing a New DSA Membership Card</vt:lpstr>
      <vt:lpstr>DSA Memberships Course -Section 3 Issuing a New DSA Membership Card </vt:lpstr>
      <vt:lpstr>DSA Memberships Course -Section 3 Issuing a New DSA Membership Card</vt:lpstr>
      <vt:lpstr>DSA Memberships Course -Section 3 Issuing a New DSA Membership Card</vt:lpstr>
      <vt:lpstr>DSA Memberships Course -Section 3 Issuing a New DSA Membership Card</vt:lpstr>
      <vt:lpstr>DSA Memberships Course -Section 3 Issuing a New DSA Membership Card</vt:lpstr>
    </vt:vector>
  </TitlesOfParts>
  <Company>City of Albuquerque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Affairs Siriusware Memberships Training Course</dc:title>
  <dc:creator>Terrasas, Amber</dc:creator>
  <cp:lastModifiedBy>Terrasas, Amber</cp:lastModifiedBy>
  <cp:revision>45</cp:revision>
  <cp:lastPrinted>2016-04-25T22:10:54Z</cp:lastPrinted>
  <dcterms:created xsi:type="dcterms:W3CDTF">2016-04-25T16:30:28Z</dcterms:created>
  <dcterms:modified xsi:type="dcterms:W3CDTF">2016-12-28T17:05:41Z</dcterms:modified>
</cp:coreProperties>
</file>